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5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26B9-F262-064F-AB45-AB9B556B483A}" type="datetimeFigureOut">
              <a:rPr lang="en-US" smtClean="0"/>
              <a:t>4/7/15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CA935-72EA-F642-8D7F-56B8A440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927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26B9-F262-064F-AB45-AB9B556B483A}" type="datetimeFigureOut">
              <a:rPr lang="en-US" smtClean="0"/>
              <a:t>4/7/15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CA935-72EA-F642-8D7F-56B8A440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548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26B9-F262-064F-AB45-AB9B556B483A}" type="datetimeFigureOut">
              <a:rPr lang="en-US" smtClean="0"/>
              <a:t>4/7/15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CA935-72EA-F642-8D7F-56B8A440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255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26B9-F262-064F-AB45-AB9B556B483A}" type="datetimeFigureOut">
              <a:rPr lang="en-US" smtClean="0"/>
              <a:t>4/7/15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CA935-72EA-F642-8D7F-56B8A440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909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26B9-F262-064F-AB45-AB9B556B483A}" type="datetimeFigureOut">
              <a:rPr lang="en-US" smtClean="0"/>
              <a:t>4/7/15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CA935-72EA-F642-8D7F-56B8A440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907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26B9-F262-064F-AB45-AB9B556B483A}" type="datetimeFigureOut">
              <a:rPr lang="en-US" smtClean="0"/>
              <a:t>4/7/15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CA935-72EA-F642-8D7F-56B8A440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825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26B9-F262-064F-AB45-AB9B556B483A}" type="datetimeFigureOut">
              <a:rPr lang="en-US" smtClean="0"/>
              <a:t>4/7/15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CA935-72EA-F642-8D7F-56B8A440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583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26B9-F262-064F-AB45-AB9B556B483A}" type="datetimeFigureOut">
              <a:rPr lang="en-US" smtClean="0"/>
              <a:t>4/7/15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CA935-72EA-F642-8D7F-56B8A440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252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26B9-F262-064F-AB45-AB9B556B483A}" type="datetimeFigureOut">
              <a:rPr lang="en-US" smtClean="0"/>
              <a:t>4/7/15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CA935-72EA-F642-8D7F-56B8A440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991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26B9-F262-064F-AB45-AB9B556B483A}" type="datetimeFigureOut">
              <a:rPr lang="en-US" smtClean="0"/>
              <a:t>4/7/15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CA935-72EA-F642-8D7F-56B8A440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90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26B9-F262-064F-AB45-AB9B556B483A}" type="datetimeFigureOut">
              <a:rPr lang="en-US" smtClean="0"/>
              <a:t>4/7/15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CA935-72EA-F642-8D7F-56B8A440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794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026B9-F262-064F-AB45-AB9B556B483A}" type="datetimeFigureOut">
              <a:rPr lang="en-US" smtClean="0"/>
              <a:t>4/7/15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CA935-72EA-F642-8D7F-56B8A440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505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adiogram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5830" y="1575606"/>
            <a:ext cx="8936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      1535              R                          W1RYN                  10           Cincinnati, Ohio                                    April 7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411561" y="2014127"/>
            <a:ext cx="3492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   Don                                   AB8VA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1561" y="3351102"/>
            <a:ext cx="83135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Greetings                    from                      the                        OHKYIN                   Amateur</a:t>
            </a:r>
          </a:p>
          <a:p>
            <a:r>
              <a:rPr lang="en-US" dirty="0" smtClean="0"/>
              <a:t>     radio                      society                   meeting                   tonight                     73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Ryan W1RYN</a:t>
            </a:r>
            <a:endParaRPr lang="en-US" dirty="0"/>
          </a:p>
          <a:p>
            <a:r>
              <a:rPr lang="en-US" dirty="0" smtClean="0"/>
              <a:t>                                                                                                 AB8VA               4/7/15       TATN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0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adiogram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88471" y="1583765"/>
            <a:ext cx="8307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51               R              G     AB8VA                 ARL 5     West Chester, OH	                     April 8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91882" y="2106706"/>
            <a:ext cx="2943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Ryan			W1RYN</a:t>
            </a:r>
          </a:p>
          <a:p>
            <a:r>
              <a:rPr lang="en-US" dirty="0" smtClean="0"/>
              <a:t>Cincinnati, OH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8000" y="3272118"/>
            <a:ext cx="81877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ARL                               FIFTY                   THREE                        1535                       73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DON   AB8VA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74235" y="2106706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W1RYN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897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54</Words>
  <Application>Microsoft Macintosh PowerPoint</Application>
  <PresentationFormat>On-screen Show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Time Warner Cable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Williamson</dc:creator>
  <cp:lastModifiedBy>Ryan Williamson</cp:lastModifiedBy>
  <cp:revision>4</cp:revision>
  <dcterms:created xsi:type="dcterms:W3CDTF">2015-04-07T05:36:28Z</dcterms:created>
  <dcterms:modified xsi:type="dcterms:W3CDTF">2015-04-07T23:08:04Z</dcterms:modified>
</cp:coreProperties>
</file>